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4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2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4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0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4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7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6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9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2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3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7C494B-ADCB-4E30-AA5E-2D2DEEBFA98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175AF-360B-4430-BB44-48CC03E3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688" y="3408986"/>
            <a:ext cx="6815669" cy="1515533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Татарстан: двадцать пять лет истории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7200" y="5537198"/>
            <a:ext cx="4114800" cy="13208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Парламентский урок подготовлен учителем русского языка и литературы МБОУ «Многопрофильная школа №181»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Силантьевой А.В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Основного закона Республики Татарстан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нормы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Республикой Татарстан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развитии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культуры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языка, сохранения самобытности татар, проживающих за пределами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29256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Татарстан выступает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гарантом защиты прав и свобод человека и гражданина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соблюдения Конституции и законов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95795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9" y="1814174"/>
            <a:ext cx="7648841" cy="3317875"/>
          </a:xfrm>
        </p:spPr>
      </p:pic>
    </p:spTree>
    <p:extLst>
      <p:ext uri="{BB962C8B-B14F-4D97-AF65-F5344CB8AC3E}">
        <p14:creationId xmlns:p14="http://schemas.microsoft.com/office/powerpoint/2010/main" val="215027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23999"/>
            <a:ext cx="9601196" cy="472594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Парламентский урок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совместный проект Государственного Совета Республики Татарстан, Министерства образования и науки и Института развития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политико-правовой культуры и активной гражданской позиции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322262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представляет собой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единый, обладающий особыми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правовой акт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посредством которого учреждаются основные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общества и государства, определяется субъект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механизм ее осуществления, закрепляются охраняемые государством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гражданского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человека и гражданина. </a:t>
            </a:r>
          </a:p>
        </p:txBody>
      </p:sp>
    </p:spTree>
    <p:extLst>
      <p:ext uri="{BB962C8B-B14F-4D97-AF65-F5344CB8AC3E}">
        <p14:creationId xmlns:p14="http://schemas.microsoft.com/office/powerpoint/2010/main" val="37126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свойства конституции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 конституции;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как ядро правовой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принятия и пересмотра конституции, внесения в нее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870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затрагивает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области жизни общества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политическую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др., регулируя в этих сферах базовые, фундаментальные основы общественных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7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52641"/>
            <a:ext cx="9601196" cy="13038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создания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4095"/>
            <a:ext cx="9601196" cy="464743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1990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Казани прошел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многолюдный митинг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 принять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ТССР «О государственной суверенитете Татарской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Социалистической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1990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Верховным Советом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акт был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1990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образована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 комиссия по подготовке изменений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дополнений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(Основной Закон) Татарской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ССР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ноября 1992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Верховный Совет республики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новую Конституцию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14096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Конституции Республики Татарстан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565" y="1191489"/>
            <a:ext cx="9601196" cy="543098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 «Основы конституционного строя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II «Основные права, свободы и обязанности человека и гражданина»;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III «Административно-территориальное устройство»;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IV «Организация государственной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V «Местное самоуправление»;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VI «Государственные символы и столица Республики Татарстан»;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VII «Порядок принятия Конституции Республики Татарстан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и дополнений в Конституцию Республики Татарстан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753368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государство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как государство, политика которого направлена на создание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достойную жизнь и свободное развитие человека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«светское государство»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и религиозные объединения отделены друг от друга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взаимно не вмешиваются в дела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34403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323878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является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многонациональный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его права и свободы являются высшей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Признание, соблюдение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защита прав и свобод человека и гражданина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Республики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 и общество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стране основываются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идеологическом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многообразии и политическом плюрализме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430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Конституция Республики Татарстан: двадцать пять лет истории</vt:lpstr>
      <vt:lpstr>Презентация PowerPoint</vt:lpstr>
      <vt:lpstr>Конституция</vt:lpstr>
      <vt:lpstr>Юридические свойства конституции</vt:lpstr>
      <vt:lpstr>Презентация PowerPoint</vt:lpstr>
      <vt:lpstr>Из истории создания</vt:lpstr>
      <vt:lpstr>Структура и содержание Конституции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Республики Татарстан: двадцать пять лет истории</dc:title>
  <dc:creator>RePack by Diakov</dc:creator>
  <cp:lastModifiedBy>315</cp:lastModifiedBy>
  <cp:revision>7</cp:revision>
  <dcterms:created xsi:type="dcterms:W3CDTF">2017-11-12T15:35:00Z</dcterms:created>
  <dcterms:modified xsi:type="dcterms:W3CDTF">2018-11-15T12:43:07Z</dcterms:modified>
</cp:coreProperties>
</file>